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9" r:id="rId4"/>
    <p:sldId id="267" r:id="rId5"/>
    <p:sldId id="268" r:id="rId6"/>
    <p:sldId id="262" r:id="rId7"/>
    <p:sldId id="263" r:id="rId8"/>
    <p:sldId id="273" r:id="rId9"/>
    <p:sldId id="265" r:id="rId10"/>
    <p:sldId id="276" r:id="rId11"/>
    <p:sldId id="278" r:id="rId12"/>
    <p:sldId id="275" r:id="rId13"/>
    <p:sldId id="277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75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7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F62B9-036A-4FA2-A244-C7E89D7B0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7AAA45-86BC-4F89-A0AC-EB2ADCD90A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3E317-081A-4939-9790-50A9FBD3B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5BD73-D824-4955-B31A-7927757DA64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AA8C9-F482-4428-B5A9-F809842DB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5A755-3AC9-4359-9C13-AD1DFF45C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A085-7ECC-49E5-B9B5-20623436E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67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11FF7-6973-4B20-B8A6-255B72A92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DDC269-ED9B-47BC-BB82-AC1C907DA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E5B3E-49C9-4376-B5B8-6AB075F6B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5BD73-D824-4955-B31A-7927757DA64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F33D9-0379-4E9F-802B-67BDFB467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FAA7F-3962-46F3-94C0-7A4595B28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A085-7ECC-49E5-B9B5-20623436E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04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4F3441-2037-4506-82D9-274604363E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BB971-D78E-4C76-98EE-25DD91178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539C3-F370-4784-B3C9-B13717AFB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5BD73-D824-4955-B31A-7927757DA64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43CEC-C590-4ADE-80B6-CC0B06E8C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1479A-789D-464F-B65A-BDF0C0F3B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A085-7ECC-49E5-B9B5-20623436E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85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485C7-1A5D-4C9B-AF2D-888FEE9E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C87AF-1867-4279-86F2-ACD4DB3E5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2BCD8-89F3-449D-B2FA-8AA70D038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5BD73-D824-4955-B31A-7927757DA64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3B836-886E-41F2-B896-A285EB082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89C7C-B29B-456C-9F6E-8B0B07212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A085-7ECC-49E5-B9B5-20623436E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84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58B88-57FA-44D0-A37A-76CBBF803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16D41-F11B-4309-B782-0B1301C2A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40179-7FFC-4187-8EC8-9FF0512BA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5BD73-D824-4955-B31A-7927757DA64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0F765-C7D8-447B-AAF0-D3BDD6DE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E1D87-F0CB-45E0-AC64-18DCAF246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A085-7ECC-49E5-B9B5-20623436E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F15E0-4733-497C-9FA1-B4918252D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E1000-32A9-4816-BFFB-192E12550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9C7639-58DA-411B-9CBD-C85C1F09D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2DFB2-3745-42B8-A45D-3053630E0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5BD73-D824-4955-B31A-7927757DA64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4C3DA2-4BE1-47A1-A696-9A8BBF0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B56C8F-FA9C-40F0-AED1-4B4509195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A085-7ECC-49E5-B9B5-20623436E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361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C5548-95E3-45B7-99E8-42E1B0E26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10F8D-73E2-4427-AECC-C3FE13F51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9CE8A9-1814-41C6-9BDC-853BFE3FA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F79A1-B3C9-4729-9543-5F6018C610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639410-9E8B-4621-BA1F-D4F80379F0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81A124-BAC4-432C-ACFC-C70D800ED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5BD73-D824-4955-B31A-7927757DA64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A9DDC8-2805-438D-947F-96273EF19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75CDC1-C6F8-44A4-9DDE-8D9033551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A085-7ECC-49E5-B9B5-20623436E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08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5139B-5B15-404E-9CA6-757403E8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B6ACD2-F664-4214-A92E-1190477B1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5BD73-D824-4955-B31A-7927757DA64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718380-7CF5-42DC-8503-314212DE2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A519B4-9066-4B2A-892A-0E054390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A085-7ECC-49E5-B9B5-20623436E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3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25D8A4-2CFD-4397-A1BC-76B7DE23E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5BD73-D824-4955-B31A-7927757DA64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022866-3280-4429-B9FB-44513EC18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56D3F-CBD5-434D-90E9-F2672EA35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A085-7ECC-49E5-B9B5-20623436E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99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7D461-B163-4797-9D21-EF6FCC141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F2C40-4081-42D6-9C2B-DDA0E006E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A9D1CF-7C73-48BE-B94C-57550ABC2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0116D1-926F-4BCD-8E36-50337981E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5BD73-D824-4955-B31A-7927757DA64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6A8A9F-D64E-4514-98BC-FCE2501CF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84087-CE8F-4DB9-9162-F1CFC35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A085-7ECC-49E5-B9B5-20623436E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82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DB8B4-0086-4AB5-8546-8C03D56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49F433-10BC-4723-BDB2-A68F16E9DC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9F77D7-8BC7-440A-9096-3001F2BD8A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97288-2F4A-4E45-8BAA-7E785D0E0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5BD73-D824-4955-B31A-7927757DA64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CA789-23BF-4898-AC6B-1CBC6A3A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8099DF-9FA7-4D87-8F79-85A337B97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9A085-7ECC-49E5-B9B5-20623436E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48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AA1F76-0E82-4F99-B229-95A44074D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81E6E-FEE9-4F8D-969E-DC4C622C2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B50B0-2497-4A6D-BE7C-250160BAD8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5BD73-D824-4955-B31A-7927757DA64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3F94D-F853-46CE-BA0A-9FCABEAD9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020F9-E836-480C-8F50-AC0ABB8F1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9A085-7ECC-49E5-B9B5-20623436E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92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375332-2E53-47FD-867D-21A712C7D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21715"/>
            <a:ext cx="6583680" cy="2635993"/>
          </a:xfrm>
        </p:spPr>
        <p:txBody>
          <a:bodyPr anchor="b">
            <a:noAutofit/>
          </a:bodyPr>
          <a:lstStyle/>
          <a:p>
            <a:r>
              <a:rPr lang="en-US" sz="7200" dirty="0"/>
              <a:t>Campbell HS </a:t>
            </a:r>
            <a:br>
              <a:rPr lang="en-US" sz="7200" dirty="0"/>
            </a:br>
            <a:r>
              <a:rPr lang="en-US" sz="7200" dirty="0"/>
              <a:t>Bands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5CD5FF-0A4C-4BA3-9846-636F3840A6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442" y="4541262"/>
            <a:ext cx="4662957" cy="1783337"/>
          </a:xfrm>
        </p:spPr>
        <p:txBody>
          <a:bodyPr anchor="t">
            <a:noAutofit/>
          </a:bodyPr>
          <a:lstStyle/>
          <a:p>
            <a:pPr algn="l"/>
            <a:r>
              <a:rPr lang="en-US" sz="3200" dirty="0">
                <a:solidFill>
                  <a:srgbClr val="FFFFFF"/>
                </a:solidFill>
              </a:rPr>
              <a:t>Band Booster Meeting</a:t>
            </a:r>
          </a:p>
          <a:p>
            <a:pPr algn="l"/>
            <a:r>
              <a:rPr lang="en-US" sz="3200" dirty="0">
                <a:solidFill>
                  <a:srgbClr val="FFFFFF"/>
                </a:solidFill>
              </a:rPr>
              <a:t>Thursday, April 11, 2024</a:t>
            </a:r>
          </a:p>
          <a:p>
            <a:pPr algn="l"/>
            <a:r>
              <a:rPr lang="en-US" sz="3200" dirty="0">
                <a:solidFill>
                  <a:srgbClr val="FFFFFF"/>
                </a:solidFill>
              </a:rPr>
              <a:t>7 pm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5AF96F-BE6B-47BE-8741-300617A5A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118" y="999907"/>
            <a:ext cx="5163022" cy="44402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88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34FB59-7AF5-4464-AC8F-BA2D12A2846F}"/>
              </a:ext>
            </a:extLst>
          </p:cNvPr>
          <p:cNvSpPr txBox="1"/>
          <p:nvPr/>
        </p:nvSpPr>
        <p:spPr>
          <a:xfrm>
            <a:off x="1581150" y="196989"/>
            <a:ext cx="9029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Spring Semester Ensembles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5591D3-9836-4066-8091-93C7B380CB88}"/>
              </a:ext>
            </a:extLst>
          </p:cNvPr>
          <p:cNvSpPr txBox="1"/>
          <p:nvPr/>
        </p:nvSpPr>
        <p:spPr>
          <a:xfrm>
            <a:off x="995362" y="4658106"/>
            <a:ext cx="41433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Jazz Band</a:t>
            </a:r>
          </a:p>
          <a:p>
            <a:pPr algn="ctr"/>
            <a:r>
              <a:rPr lang="en-US" sz="2800" b="1" dirty="0"/>
              <a:t>Meets Tuesday &amp; Thursday Afternoons</a:t>
            </a:r>
          </a:p>
          <a:p>
            <a:pPr algn="ctr"/>
            <a:r>
              <a:rPr lang="en-US" sz="2800" b="1" dirty="0"/>
              <a:t>3:45 pm – 5:30 pm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F6A532-AE3F-4E3A-96B0-2DEFB28D6E8B}"/>
              </a:ext>
            </a:extLst>
          </p:cNvPr>
          <p:cNvSpPr txBox="1"/>
          <p:nvPr/>
        </p:nvSpPr>
        <p:spPr>
          <a:xfrm>
            <a:off x="7568074" y="4722286"/>
            <a:ext cx="3581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Percussion Ensemble</a:t>
            </a:r>
          </a:p>
          <a:p>
            <a:pPr algn="ctr"/>
            <a:r>
              <a:rPr lang="en-US" sz="2800" b="1" dirty="0"/>
              <a:t>Meets Tuesday &amp; Thursday Mornings</a:t>
            </a:r>
          </a:p>
          <a:p>
            <a:pPr algn="ctr"/>
            <a:r>
              <a:rPr lang="en-US" sz="2800" b="1" dirty="0"/>
              <a:t>7 am – 8 am</a:t>
            </a:r>
          </a:p>
        </p:txBody>
      </p:sp>
      <p:pic>
        <p:nvPicPr>
          <p:cNvPr id="6" name="Picture 5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7BE51A0F-1F20-408D-BCF4-384EFA91D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055757"/>
            <a:ext cx="4572000" cy="3429000"/>
          </a:xfrm>
          <a:prstGeom prst="rect">
            <a:avLst/>
          </a:prstGeom>
        </p:spPr>
      </p:pic>
      <p:pic>
        <p:nvPicPr>
          <p:cNvPr id="10" name="Picture 9" descr="A room with chairs and tables&#10;&#10;Description automatically generated">
            <a:extLst>
              <a:ext uri="{FF2B5EF4-FFF2-40B4-BE49-F238E27FC236}">
                <a16:creationId xmlns:a16="http://schemas.microsoft.com/office/drawing/2014/main" id="{7FA06429-7431-46F5-A807-F80D37CC8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4" y="1055757"/>
            <a:ext cx="5279922" cy="350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40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3D85C2-FA38-4172-B8C3-8DC9AF0206D7}"/>
              </a:ext>
            </a:extLst>
          </p:cNvPr>
          <p:cNvSpPr txBox="1"/>
          <p:nvPr/>
        </p:nvSpPr>
        <p:spPr>
          <a:xfrm>
            <a:off x="8710305" y="113193"/>
            <a:ext cx="3091607" cy="82637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+mj-lt"/>
                <a:ea typeface="+mj-ea"/>
                <a:cs typeface="+mj-cs"/>
              </a:rPr>
              <a:t>End-of-Semester Playing Finals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4C7127-2511-402A-A772-24C2EBD3D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0" r="-1" b="-1"/>
          <a:stretch/>
        </p:blipFill>
        <p:spPr bwMode="auto">
          <a:xfrm>
            <a:off x="20" y="431"/>
            <a:ext cx="8115280" cy="64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84FF39-F102-4E99-9542-5A24492CDA95}"/>
              </a:ext>
            </a:extLst>
          </p:cNvPr>
          <p:cNvSpPr txBox="1"/>
          <p:nvPr/>
        </p:nvSpPr>
        <p:spPr>
          <a:xfrm>
            <a:off x="8784701" y="1052758"/>
            <a:ext cx="2942813" cy="48656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Playing finals information was given to the students the Monday after LGPE (March 18, 2024).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All students play the same excerpt to compare. This score will be used to place the students in ensembles for next fall.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Students have already been scheduled for a playing final time. Dates for the finals: Monday, 4/29/24 – Monday, 5/6/24. They will be in the newsletter this Sunday.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Written finals will be the last two days of school. 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99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5F31D9-97CB-4B8A-8FBA-E129546C6F34}"/>
              </a:ext>
            </a:extLst>
          </p:cNvPr>
          <p:cNvSpPr txBox="1"/>
          <p:nvPr/>
        </p:nvSpPr>
        <p:spPr>
          <a:xfrm>
            <a:off x="628650" y="219597"/>
            <a:ext cx="521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    Upcoming Concerts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5193E7-CB72-45B5-91A4-E05411046B99}"/>
              </a:ext>
            </a:extLst>
          </p:cNvPr>
          <p:cNvSpPr txBox="1"/>
          <p:nvPr/>
        </p:nvSpPr>
        <p:spPr>
          <a:xfrm>
            <a:off x="898000" y="1087088"/>
            <a:ext cx="4686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Chamber Ensembles, Percussion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Ensemble, &amp; Jazz Band</a:t>
            </a:r>
          </a:p>
          <a:p>
            <a:pPr algn="ctr"/>
            <a:r>
              <a:rPr lang="en-US" sz="2400" b="1" dirty="0"/>
              <a:t>Thursday, April 25, 2024</a:t>
            </a:r>
          </a:p>
          <a:p>
            <a:pPr algn="ctr"/>
            <a:r>
              <a:rPr lang="en-US" sz="2400" b="1" dirty="0"/>
              <a:t>7 pm </a:t>
            </a:r>
          </a:p>
          <a:p>
            <a:pPr algn="ctr"/>
            <a:r>
              <a:rPr lang="en-US" sz="2400" b="1" dirty="0"/>
              <a:t>CHS Performing Arts Center</a:t>
            </a:r>
          </a:p>
          <a:p>
            <a:pPr algn="ctr"/>
            <a:r>
              <a:rPr lang="en-US" sz="2400" b="1" dirty="0"/>
              <a:t>$5 Suggested Donation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F5746-54FA-4F82-B567-F6AF9E06E04A}"/>
              </a:ext>
            </a:extLst>
          </p:cNvPr>
          <p:cNvSpPr txBox="1"/>
          <p:nvPr/>
        </p:nvSpPr>
        <p:spPr>
          <a:xfrm>
            <a:off x="7400925" y="4841736"/>
            <a:ext cx="41814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2400" b="1" dirty="0"/>
              <a:t>Thursday, May 9, 2024</a:t>
            </a:r>
          </a:p>
          <a:p>
            <a:pPr algn="ctr"/>
            <a:r>
              <a:rPr lang="en-US" sz="2400" b="1" dirty="0"/>
              <a:t>7 pm</a:t>
            </a:r>
          </a:p>
          <a:p>
            <a:pPr algn="ctr"/>
            <a:r>
              <a:rPr lang="en-US" sz="2400" b="1" dirty="0"/>
              <a:t>CHS Performing Arts Center</a:t>
            </a:r>
          </a:p>
          <a:p>
            <a:pPr algn="ctr"/>
            <a:r>
              <a:rPr lang="en-US" sz="2400" b="1" dirty="0"/>
              <a:t>Free Admission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1335B5-19C1-45BE-A231-A3E77B0CD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220801"/>
            <a:ext cx="3990975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EB5233D-5ADA-41F4-B952-42AFA7964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69" y="4276042"/>
            <a:ext cx="2660350" cy="217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2B5FA36-3E9E-4FF6-A60D-ED7493EB8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025" y="4500563"/>
            <a:ext cx="3052381" cy="199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0DBE35-8F01-4D8D-A18D-BA52C3286A0F}"/>
              </a:ext>
            </a:extLst>
          </p:cNvPr>
          <p:cNvSpPr txBox="1"/>
          <p:nvPr/>
        </p:nvSpPr>
        <p:spPr>
          <a:xfrm>
            <a:off x="1083737" y="3555017"/>
            <a:ext cx="4314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If you ordered a hanging basket, they will be available at the conclusion of the concert.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7CBD8D-9855-4BB8-B9DE-626C75D08C40}"/>
              </a:ext>
            </a:extLst>
          </p:cNvPr>
          <p:cNvSpPr txBox="1"/>
          <p:nvPr/>
        </p:nvSpPr>
        <p:spPr>
          <a:xfrm>
            <a:off x="7505700" y="4392622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Concert Attire will be turned in after the concert.</a:t>
            </a:r>
          </a:p>
        </p:txBody>
      </p:sp>
    </p:spTree>
    <p:extLst>
      <p:ext uri="{BB962C8B-B14F-4D97-AF65-F5344CB8AC3E}">
        <p14:creationId xmlns:p14="http://schemas.microsoft.com/office/powerpoint/2010/main" val="3799552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C271607-C4C8-4E53-B55F-911D7DB79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r="1656" b="1"/>
          <a:stretch/>
        </p:blipFill>
        <p:spPr bwMode="auto">
          <a:xfrm>
            <a:off x="20" y="431"/>
            <a:ext cx="8115280" cy="64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E3C231-75A2-4A81-998A-C89010E70CD2}"/>
              </a:ext>
            </a:extLst>
          </p:cNvPr>
          <p:cNvSpPr txBox="1"/>
          <p:nvPr/>
        </p:nvSpPr>
        <p:spPr>
          <a:xfrm>
            <a:off x="8239760" y="782648"/>
            <a:ext cx="3566160" cy="5933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CHS Annual Band Banquet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Friday, May 10, 2024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6:30 pm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Covenant United Methodist Church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Tickets are $10 per person.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More information will be in this weekend’s newsletter.</a:t>
            </a: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60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04A46D-15A1-4A6C-82FC-0262E8283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Paperwork/</a:t>
            </a:r>
            <a:b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Handbook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8CDAFC-11E6-4DD9-9F38-E40F83BAF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8205" y="640080"/>
            <a:ext cx="6486993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85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420957A-A1F5-48FA-84EC-32835576D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229868"/>
            <a:ext cx="11277600" cy="439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891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9D26EFC-509D-43A8-B3A6-458133009606}"/>
              </a:ext>
            </a:extLst>
          </p:cNvPr>
          <p:cNvSpPr txBox="1"/>
          <p:nvPr/>
        </p:nvSpPr>
        <p:spPr>
          <a:xfrm>
            <a:off x="3215424" y="2946661"/>
            <a:ext cx="5760846" cy="23103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Dr. Mulcahy &amp;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Mr. Smith</a:t>
            </a:r>
          </a:p>
        </p:txBody>
      </p:sp>
    </p:spTree>
    <p:extLst>
      <p:ext uri="{BB962C8B-B14F-4D97-AF65-F5344CB8AC3E}">
        <p14:creationId xmlns:p14="http://schemas.microsoft.com/office/powerpoint/2010/main" val="1720830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4E1A59-2D6E-484F-9A96-6FD13E0D2D2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6F6932-40B7-41CC-A62F-395873D576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07751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8B08DD-8D98-4132-8BA2-2574916F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/>
              <a:t>Campbell Band Boosters Association (CBBA)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348ED-BBE3-4F88-BFA8-1711AD103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5" y="2347171"/>
            <a:ext cx="6203512" cy="3852293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Board of Directors</a:t>
            </a:r>
          </a:p>
          <a:p>
            <a:pPr marL="0" indent="0">
              <a:buNone/>
            </a:pPr>
            <a:endParaRPr lang="en-US" sz="2000" b="1" dirty="0"/>
          </a:p>
          <a:p>
            <a:pPr marL="457200" lvl="1" indent="0">
              <a:buNone/>
            </a:pPr>
            <a:r>
              <a:rPr lang="en-US" sz="2000" dirty="0"/>
              <a:t>Tony Annacchino: President</a:t>
            </a:r>
          </a:p>
          <a:p>
            <a:pPr marL="457200" lvl="1" indent="0">
              <a:buNone/>
            </a:pPr>
            <a:r>
              <a:rPr lang="en-US" sz="2000" dirty="0"/>
              <a:t>Jennifer Annacchino: Vice President</a:t>
            </a:r>
          </a:p>
          <a:p>
            <a:pPr marL="457200" lvl="1" indent="0">
              <a:buNone/>
            </a:pPr>
            <a:r>
              <a:rPr lang="en-US" sz="2000" dirty="0"/>
              <a:t>Sommerset Naser  &amp; Katrina Addison: Treasurers</a:t>
            </a:r>
          </a:p>
          <a:p>
            <a:pPr marL="457200" lvl="1" indent="0">
              <a:buNone/>
            </a:pPr>
            <a:r>
              <a:rPr lang="en-US" sz="2000" dirty="0"/>
              <a:t>Audrey Young: Secretary</a:t>
            </a:r>
          </a:p>
          <a:p>
            <a:pPr marL="457200" lvl="1" indent="0">
              <a:buNone/>
            </a:pPr>
            <a:r>
              <a:rPr lang="en-US" sz="2000" dirty="0"/>
              <a:t>Keerty Das &amp; Annie Denoziere: Concert Band At-Large</a:t>
            </a:r>
          </a:p>
          <a:p>
            <a:pPr marL="457200" lvl="1" indent="0">
              <a:buNone/>
            </a:pPr>
            <a:r>
              <a:rPr lang="en-US" sz="2000" dirty="0"/>
              <a:t>Farrah Galloway: Marching Band At-Large</a:t>
            </a: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AAB7DFF-45EB-42D7-9F4F-8E158AEB8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2277198"/>
            <a:ext cx="4170530" cy="233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399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posing with trophies&#10;&#10;Description automatically generated">
            <a:extLst>
              <a:ext uri="{FF2B5EF4-FFF2-40B4-BE49-F238E27FC236}">
                <a16:creationId xmlns:a16="http://schemas.microsoft.com/office/drawing/2014/main" id="{CFDDA8AB-D8DA-4FD6-9251-5752F81BD9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r="898" b="1"/>
          <a:stretch/>
        </p:blipFill>
        <p:spPr>
          <a:xfrm>
            <a:off x="1" y="1"/>
            <a:ext cx="4038603" cy="5271924"/>
          </a:xfrm>
          <a:prstGeom prst="rect">
            <a:avLst/>
          </a:prstGeom>
        </p:spPr>
      </p:pic>
      <p:pic>
        <p:nvPicPr>
          <p:cNvPr id="5" name="Picture 4" descr="A young child holding a flag&#10;&#10;Description automatically generated">
            <a:extLst>
              <a:ext uri="{FF2B5EF4-FFF2-40B4-BE49-F238E27FC236}">
                <a16:creationId xmlns:a16="http://schemas.microsoft.com/office/drawing/2014/main" id="{B30E2209-CF95-4AEC-A6DF-33C36A981E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1" r="27462"/>
          <a:stretch/>
        </p:blipFill>
        <p:spPr>
          <a:xfrm>
            <a:off x="4038600" y="1"/>
            <a:ext cx="4076700" cy="5271924"/>
          </a:xfrm>
          <a:prstGeom prst="rect">
            <a:avLst/>
          </a:prstGeom>
        </p:spPr>
      </p:pic>
      <p:pic>
        <p:nvPicPr>
          <p:cNvPr id="3" name="Picture 2" descr="A person playing a tuba&#10;&#10;Description automatically generated">
            <a:extLst>
              <a:ext uri="{FF2B5EF4-FFF2-40B4-BE49-F238E27FC236}">
                <a16:creationId xmlns:a16="http://schemas.microsoft.com/office/drawing/2014/main" id="{0CAEE2E2-DEDD-436E-878B-3F9317D183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r="26191"/>
          <a:stretch/>
        </p:blipFill>
        <p:spPr>
          <a:xfrm>
            <a:off x="8115292" y="1"/>
            <a:ext cx="4076700" cy="527192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60724"/>
            <a:ext cx="12191998" cy="1595775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2225"/>
            <a:ext cx="8115300" cy="1594275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6" y="5262226"/>
            <a:ext cx="12196636" cy="1594274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6" y="5262224"/>
            <a:ext cx="4076697" cy="1594275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717D090-7948-433A-AED2-EA1A98E6F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291050" y="-40689"/>
            <a:ext cx="1594274" cy="12192000"/>
          </a:xfrm>
          <a:prstGeom prst="rect">
            <a:avLst/>
          </a:prstGeom>
          <a:gradFill>
            <a:gsLst>
              <a:gs pos="16000">
                <a:schemeClr val="accent1">
                  <a:alpha val="0"/>
                </a:schemeClr>
              </a:gs>
              <a:gs pos="99000">
                <a:srgbClr val="000000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18C3E8-8260-4E23-8BA1-C2C3E80BE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5331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chemeClr val="accent1">
                  <a:alpha val="2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6DE2DF-F0F5-4493-A695-7737CF171284}"/>
              </a:ext>
            </a:extLst>
          </p:cNvPr>
          <p:cNvSpPr txBox="1"/>
          <p:nvPr/>
        </p:nvSpPr>
        <p:spPr>
          <a:xfrm>
            <a:off x="2990331" y="5595015"/>
            <a:ext cx="6867277" cy="920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MARCHING BAND ACCOMPLISHMENTS</a:t>
            </a:r>
          </a:p>
        </p:txBody>
      </p:sp>
    </p:spTree>
    <p:extLst>
      <p:ext uri="{BB962C8B-B14F-4D97-AF65-F5344CB8AC3E}">
        <p14:creationId xmlns:p14="http://schemas.microsoft.com/office/powerpoint/2010/main" val="3747967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ophies on a shelf&#10;&#10;Description automatically generated">
            <a:extLst>
              <a:ext uri="{FF2B5EF4-FFF2-40B4-BE49-F238E27FC236}">
                <a16:creationId xmlns:a16="http://schemas.microsoft.com/office/drawing/2014/main" id="{2A5F2BFC-3914-4AEA-9C9D-51923CA539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6EDC7-6E49-43B7-B7D8-C9786617E79C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UNDEFEATED THREE YEARS IN A ROW!</a:t>
            </a:r>
          </a:p>
        </p:txBody>
      </p: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433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45F83-03EF-4B5C-BFFD-E366BEE95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/>
              <a:t>Concert Band Accomplishments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38E366B-6D76-83A1-877E-422A113CDA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9" r="1" b="1"/>
          <a:stretch/>
        </p:blipFill>
        <p:spPr bwMode="auto">
          <a:xfrm>
            <a:off x="640080" y="640080"/>
            <a:ext cx="10911840" cy="483679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509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E63D3999-BFE6-4DDE-8456-C3FB294003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3" r="28050"/>
          <a:stretch/>
        </p:blipFill>
        <p:spPr>
          <a:xfrm rot="5400000">
            <a:off x="4680702" y="-642103"/>
            <a:ext cx="6875819" cy="8160026"/>
          </a:xfrm>
          <a:prstGeom prst="rect">
            <a:avLst/>
          </a:prstGeom>
        </p:spPr>
      </p:pic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17E86-56DA-40FC-AAD7-1C163FDFE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6" y="597712"/>
            <a:ext cx="3409950" cy="3531403"/>
          </a:xfrm>
          <a:prstGeom prst="ellipse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Symphonic Band – Superior Ratings for Stage Performance &amp; Sight-Reading 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3 years running!</a:t>
            </a:r>
          </a:p>
        </p:txBody>
      </p:sp>
    </p:spTree>
    <p:extLst>
      <p:ext uri="{BB962C8B-B14F-4D97-AF65-F5344CB8AC3E}">
        <p14:creationId xmlns:p14="http://schemas.microsoft.com/office/powerpoint/2010/main" val="33603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people on a stage&#10;&#10;Description automatically generated">
            <a:extLst>
              <a:ext uri="{FF2B5EF4-FFF2-40B4-BE49-F238E27FC236}">
                <a16:creationId xmlns:a16="http://schemas.microsoft.com/office/drawing/2014/main" id="{72EA995B-2B2B-468C-880E-511CBFB456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" r="131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013378-5A21-49A4-A38F-D0B27B490354}"/>
              </a:ext>
            </a:extLst>
          </p:cNvPr>
          <p:cNvSpPr txBox="1"/>
          <p:nvPr/>
        </p:nvSpPr>
        <p:spPr>
          <a:xfrm>
            <a:off x="8643192" y="1772636"/>
            <a:ext cx="3205908" cy="3540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Spartan Band - Superior &amp; Excellent Ratings at LGPE the last three years!</a:t>
            </a:r>
            <a:endParaRPr lang="en-US" sz="2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22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C5B646-9EA1-4521-97DD-D101EAC509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1" r="3155"/>
          <a:stretch/>
        </p:blipFill>
        <p:spPr>
          <a:xfrm>
            <a:off x="4801734" y="10"/>
            <a:ext cx="7390264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A745D8-A073-4D94-8CEC-14D4D1979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70" y="10160"/>
            <a:ext cx="3822189" cy="1605280"/>
          </a:xfrm>
        </p:spPr>
        <p:txBody>
          <a:bodyPr>
            <a:norm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  <a:highlight>
                  <a:srgbClr val="0000FF"/>
                </a:highlight>
              </a:rPr>
              <a:t>Concert Ensembles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72623-3423-413C-9E68-F8031ACD2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349" y="1479857"/>
            <a:ext cx="3822189" cy="5082335"/>
          </a:xfrm>
        </p:spPr>
        <p:txBody>
          <a:bodyPr>
            <a:normAutofit fontScale="77500" lnSpcReduction="20000"/>
          </a:bodyPr>
          <a:lstStyle/>
          <a:p>
            <a:pPr marL="0" indent="0" rtl="0" fontAlgn="base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500" i="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Advanced Symphonic Band</a:t>
            </a:r>
          </a:p>
          <a:p>
            <a:pPr marL="0" indent="0" rtl="0" fontAlgn="base">
              <a:spcBef>
                <a:spcPts val="600"/>
              </a:spcBef>
              <a:spcAft>
                <a:spcPts val="0"/>
              </a:spcAft>
              <a:buNone/>
            </a:pPr>
            <a:endParaRPr lang="en-US" sz="3500" i="0" u="none" strike="noStrike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rtl="0" fontAlgn="base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500" i="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Intermediate Concert Band</a:t>
            </a:r>
          </a:p>
          <a:p>
            <a:pPr marL="0" indent="0" rtl="0" fontAlgn="base">
              <a:spcBef>
                <a:spcPts val="600"/>
              </a:spcBef>
              <a:spcAft>
                <a:spcPts val="0"/>
              </a:spcAft>
              <a:buNone/>
            </a:pPr>
            <a:endParaRPr lang="en-US" sz="3500" i="0" u="none" strike="noStrike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rtl="0" fontAlgn="base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500" i="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Beginning Spartan Band</a:t>
            </a:r>
          </a:p>
          <a:p>
            <a:pPr marL="0" indent="0" algn="ctr" rtl="0">
              <a:spcBef>
                <a:spcPts val="600"/>
              </a:spcBef>
              <a:spcAft>
                <a:spcPts val="0"/>
              </a:spcAft>
              <a:buNone/>
            </a:pPr>
            <a:br>
              <a:rPr lang="en-US" sz="3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5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Spring Ensembles</a:t>
            </a:r>
          </a:p>
          <a:p>
            <a:pPr mar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lang="en-US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Jazz Band </a:t>
            </a:r>
          </a:p>
          <a:p>
            <a:pPr mar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Percussion Ensemble</a:t>
            </a:r>
            <a:br>
              <a:rPr lang="en-US" sz="3500" dirty="0"/>
            </a:b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62819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2012</TotalTime>
  <Words>352</Words>
  <Application>Microsoft Office PowerPoint</Application>
  <PresentationFormat>Widescreen</PresentationFormat>
  <Paragraphs>70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Campbell HS  Bands</vt:lpstr>
      <vt:lpstr>!</vt:lpstr>
      <vt:lpstr>Campbell Band Boosters Association (CBBA)</vt:lpstr>
      <vt:lpstr>PowerPoint Presentation</vt:lpstr>
      <vt:lpstr>PowerPoint Presentation</vt:lpstr>
      <vt:lpstr>Concert Band Accomplishments</vt:lpstr>
      <vt:lpstr>Symphonic Band – Superior Ratings for Stage Performance &amp; Sight-Reading  3 years running!</vt:lpstr>
      <vt:lpstr>PowerPoint Presentation</vt:lpstr>
      <vt:lpstr>Concert Ensembles</vt:lpstr>
      <vt:lpstr>PowerPoint Presentation</vt:lpstr>
      <vt:lpstr>PowerPoint Presentation</vt:lpstr>
      <vt:lpstr>PowerPoint Presentation</vt:lpstr>
      <vt:lpstr>PowerPoint Presentation</vt:lpstr>
      <vt:lpstr>Paperwork/ Handbook</vt:lpstr>
      <vt:lpstr>PowerPoint Presentation</vt:lpstr>
      <vt:lpstr>PowerPoint Presentation</vt:lpstr>
    </vt:vector>
  </TitlesOfParts>
  <Company>Cobb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Campbell HS Marching Band Kick-Off Meeting</dc:title>
  <dc:creator>Krista Mulcahy</dc:creator>
  <cp:lastModifiedBy>Krista Mulcahy</cp:lastModifiedBy>
  <cp:revision>24</cp:revision>
  <dcterms:created xsi:type="dcterms:W3CDTF">2023-03-24T18:23:36Z</dcterms:created>
  <dcterms:modified xsi:type="dcterms:W3CDTF">2024-04-12T15:35:23Z</dcterms:modified>
</cp:coreProperties>
</file>